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100" d="100"/>
          <a:sy n="100" d="100"/>
        </p:scale>
        <p:origin x="1258" y="6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3255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0224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6717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532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737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414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969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0710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1680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7148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8171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ADE2E-F1D7-4604-8146-70C033407A3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7EDCB-4EEF-4F41-A885-D48E1D8799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880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478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135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05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98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056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634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896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51035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D3C6AA"/>
      </a:dk1>
      <a:lt1>
        <a:sysClr val="window" lastClr="2D353B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Суровов Александр</dc:creator>
  <cp:lastModifiedBy>Суровов Александр</cp:lastModifiedBy>
  <cp:revision>1</cp:revision>
  <dcterms:created xsi:type="dcterms:W3CDTF">2025-05-15T21:57:12Z</dcterms:created>
  <dcterms:modified xsi:type="dcterms:W3CDTF">2025-05-15T21:57:41Z</dcterms:modified>
</cp:coreProperties>
</file>

<file path=docProps/thumbnail.jpeg>
</file>